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76" r:id="rId4"/>
    <p:sldId id="270" r:id="rId5"/>
    <p:sldId id="273" r:id="rId6"/>
    <p:sldId id="277" r:id="rId7"/>
    <p:sldId id="291" r:id="rId8"/>
    <p:sldId id="290" r:id="rId9"/>
    <p:sldId id="274" r:id="rId10"/>
    <p:sldId id="275" r:id="rId11"/>
    <p:sldId id="278" r:id="rId12"/>
    <p:sldId id="260" r:id="rId13"/>
    <p:sldId id="279" r:id="rId14"/>
    <p:sldId id="280" r:id="rId15"/>
    <p:sldId id="282" r:id="rId16"/>
    <p:sldId id="289" r:id="rId17"/>
    <p:sldId id="286" r:id="rId18"/>
    <p:sldId id="281" r:id="rId19"/>
    <p:sldId id="271" r:id="rId20"/>
    <p:sldId id="262" r:id="rId21"/>
    <p:sldId id="267" r:id="rId22"/>
    <p:sldId id="268" r:id="rId23"/>
    <p:sldId id="269" r:id="rId24"/>
    <p:sldId id="283" r:id="rId25"/>
    <p:sldId id="284" r:id="rId26"/>
    <p:sldId id="293" r:id="rId27"/>
    <p:sldId id="285" r:id="rId28"/>
    <p:sldId id="272" r:id="rId29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08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8" descr="132804_1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1500" y="4286250"/>
            <a:ext cx="2827338" cy="214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7939088" y="6642100"/>
            <a:ext cx="1204912" cy="2159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ma-SE" sz="800" dirty="0">
                <a:solidFill>
                  <a:schemeClr val="bg1"/>
                </a:solidFill>
                <a:latin typeface="+mn-lt"/>
              </a:rPr>
              <a:t>http://ku4mina.ucoz.ru/</a:t>
            </a:r>
            <a:endParaRPr lang="ru-RU" sz="8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4348" y="1357298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57290" y="2857496"/>
            <a:ext cx="6400800" cy="142876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AAA6A2-13BB-4EBB-9E85-59230610AF24}" type="datetimeFigureOut">
              <a:rPr lang="ru-RU"/>
              <a:pPr>
                <a:defRPr/>
              </a:pPr>
              <a:t>29.06.2020</a:t>
            </a:fld>
            <a:endParaRPr lang="ru-RU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03F213-04D0-486B-AC0D-959960CB72B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939088" y="6642100"/>
            <a:ext cx="1204912" cy="2159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ma-SE" sz="800" dirty="0">
                <a:solidFill>
                  <a:schemeClr val="bg1"/>
                </a:solidFill>
                <a:latin typeface="+mn-lt"/>
              </a:rPr>
              <a:t>http://ku4mina.ucoz.ru/</a:t>
            </a:r>
            <a:endParaRPr lang="ru-RU" sz="8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2427B1-DD05-4055-A123-812AF9DAC5AA}" type="datetimeFigureOut">
              <a:rPr lang="ru-RU"/>
              <a:pPr>
                <a:defRPr/>
              </a:pPr>
              <a:t>29.06.2020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CD5F7E-01B5-419D-AA4D-013D5439E38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939088" y="6642100"/>
            <a:ext cx="1204912" cy="2159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ma-SE" sz="800" dirty="0">
                <a:solidFill>
                  <a:schemeClr val="bg1"/>
                </a:solidFill>
                <a:latin typeface="+mn-lt"/>
              </a:rPr>
              <a:t>http://ku4mina.ucoz.ru/</a:t>
            </a:r>
            <a:endParaRPr lang="ru-RU" sz="8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668A41-3AB9-44B4-B6DE-1F3962C7F88E}" type="datetimeFigureOut">
              <a:rPr lang="ru-RU"/>
              <a:pPr>
                <a:defRPr/>
              </a:pPr>
              <a:t>29.06.2020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B9931D-8130-46AE-9475-40DF18FEBE1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815B9E-EEFE-4A1F-A0E6-B6EC768B8A7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04496153"/>
      </p:ext>
    </p:extLst>
  </p:cSld>
  <p:clrMapOvr>
    <a:masterClrMapping/>
  </p:clrMapOvr>
  <p:transition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27D7E1-64FF-45F5-A912-69733931AA6E}" type="datetimeFigureOut">
              <a:rPr lang="ru-RU"/>
              <a:pPr>
                <a:defRPr/>
              </a:pPr>
              <a:t>29.06.2020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05607C-878B-48AB-9906-0FA91F486F8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407194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14348" y="257174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27812C-8814-489C-8732-A44D85B3E015}" type="datetimeFigureOut">
              <a:rPr lang="ru-RU"/>
              <a:pPr>
                <a:defRPr/>
              </a:pPr>
              <a:t>29.06.2020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B65945-B382-426D-9B4B-1AED08E5C1B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7939088" y="6642100"/>
            <a:ext cx="1204912" cy="2159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ma-SE" sz="800" dirty="0">
                <a:solidFill>
                  <a:schemeClr val="bg1"/>
                </a:solidFill>
                <a:latin typeface="+mn-lt"/>
              </a:rPr>
              <a:t>http://ku4mina.ucoz.ru/</a:t>
            </a:r>
            <a:endParaRPr lang="ru-RU" sz="8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71C544-6113-4292-A943-0E48D5F6005A}" type="datetimeFigureOut">
              <a:rPr lang="ru-RU"/>
              <a:pPr>
                <a:defRPr/>
              </a:pPr>
              <a:t>29.06.2020</a:t>
            </a:fld>
            <a:endParaRPr lang="ru-RU"/>
          </a:p>
        </p:txBody>
      </p:sp>
      <p:sp>
        <p:nvSpPr>
          <p:cNvPr id="7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11DFC5-1665-48D0-97FD-155FE0395B9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8" descr="132804_1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285750"/>
            <a:ext cx="1357313" cy="1030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7939088" y="6642100"/>
            <a:ext cx="1204912" cy="2159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ma-SE" sz="800" dirty="0">
                <a:solidFill>
                  <a:schemeClr val="bg1"/>
                </a:solidFill>
                <a:latin typeface="+mn-lt"/>
              </a:rPr>
              <a:t>http://ku4mina.ucoz.ru/</a:t>
            </a:r>
            <a:endParaRPr lang="ru-RU" sz="8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9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66487E-4B72-452D-BB66-952E9B541D38}" type="datetimeFigureOut">
              <a:rPr lang="ru-RU"/>
              <a:pPr>
                <a:defRPr/>
              </a:pPr>
              <a:t>29.06.2020</a:t>
            </a:fld>
            <a:endParaRPr lang="ru-RU"/>
          </a:p>
        </p:txBody>
      </p:sp>
      <p:sp>
        <p:nvSpPr>
          <p:cNvPr id="10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93E497-0889-4455-9D1A-66E37308A0B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0F8A5F-CD27-4C8B-A1D5-AA90A11D67DB}" type="datetimeFigureOut">
              <a:rPr lang="ru-RU"/>
              <a:pPr>
                <a:defRPr/>
              </a:pPr>
              <a:t>29.06.2020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C70905-153F-404C-A2EE-4C2AEEE9184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23E373-D660-414F-AEA4-0104024B2B60}" type="datetimeFigureOut">
              <a:rPr lang="ru-RU"/>
              <a:pPr>
                <a:defRPr/>
              </a:pPr>
              <a:t>29.06.2020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9DCE8B-D1BF-43FC-9284-E81AD6F3FE5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7939088" y="6642100"/>
            <a:ext cx="1204912" cy="2159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ma-SE" sz="800" dirty="0">
                <a:solidFill>
                  <a:schemeClr val="bg1"/>
                </a:solidFill>
                <a:latin typeface="+mn-lt"/>
              </a:rPr>
              <a:t>http://ku4mina.ucoz.ru/</a:t>
            </a:r>
            <a:endParaRPr lang="ru-RU" sz="8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8B686B-4489-482E-AEB9-6DCA9E2C7D47}" type="datetimeFigureOut">
              <a:rPr lang="ru-RU"/>
              <a:pPr>
                <a:defRPr/>
              </a:pPr>
              <a:t>29.06.2020</a:t>
            </a:fld>
            <a:endParaRPr lang="ru-RU"/>
          </a:p>
        </p:txBody>
      </p:sp>
      <p:sp>
        <p:nvSpPr>
          <p:cNvPr id="7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990BED-E68B-401F-B86E-98468415679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331AC7-5C05-41EB-A606-C5D6A6758717}" type="datetimeFigureOut">
              <a:rPr lang="ru-RU"/>
              <a:pPr>
                <a:defRPr/>
              </a:pPr>
              <a:t>29.06.2020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0D83C2-C404-47A3-9950-81C90E40A24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Рисунок 6" descr="132804_1.jpg"/>
          <p:cNvPicPr>
            <a:picLocks noChangeAspect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5497513"/>
            <a:ext cx="1793875" cy="1360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8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C7B50DE-3CC7-4A06-BA26-29003A8D49B2}" type="datetimeFigureOut">
              <a:rPr lang="ru-RU"/>
              <a:pPr>
                <a:defRPr/>
              </a:pPr>
              <a:t>29.06.2020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DA3F7B5-7A6E-435B-B40C-A58AD8BAF81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939088" y="6642100"/>
            <a:ext cx="1204912" cy="2159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ma-SE" sz="800" dirty="0">
                <a:solidFill>
                  <a:schemeClr val="bg1"/>
                </a:solidFill>
                <a:latin typeface="+mn-lt"/>
              </a:rPr>
              <a:t>http://ku4mina.ucoz.ru/</a:t>
            </a:r>
            <a:endParaRPr lang="ru-RU" sz="800" dirty="0">
              <a:solidFill>
                <a:schemeClr val="bg1"/>
              </a:solidFill>
              <a:latin typeface="+mn-l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66" r:id="rId2"/>
    <p:sldLayoutId id="2147483667" r:id="rId3"/>
    <p:sldLayoutId id="2147483672" r:id="rId4"/>
    <p:sldLayoutId id="2147483673" r:id="rId5"/>
    <p:sldLayoutId id="2147483668" r:id="rId6"/>
    <p:sldLayoutId id="2147483669" r:id="rId7"/>
    <p:sldLayoutId id="2147483674" r:id="rId8"/>
    <p:sldLayoutId id="2147483670" r:id="rId9"/>
    <p:sldLayoutId id="2147483675" r:id="rId10"/>
    <p:sldLayoutId id="2147483676" r:id="rId11"/>
    <p:sldLayoutId id="2147483677" r:id="rId1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Relationship Id="rId6" Type="http://schemas.microsoft.com/office/2007/relationships/hdphoto" Target="../media/hdphoto2.wdp"/><Relationship Id="rId5" Type="http://schemas.openxmlformats.org/officeDocument/2006/relationships/image" Target="../media/image24.png"/><Relationship Id="rId10" Type="http://schemas.openxmlformats.org/officeDocument/2006/relationships/image" Target="../media/image26.png"/><Relationship Id="rId4" Type="http://schemas.microsoft.com/office/2007/relationships/hdphoto" Target="../media/hdphoto1.wdp"/><Relationship Id="rId9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8.xml"/><Relationship Id="rId4" Type="http://schemas.microsoft.com/office/2007/relationships/hdphoto" Target="../media/hdphoto5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60.jpeg"/><Relationship Id="rId7" Type="http://schemas.openxmlformats.org/officeDocument/2006/relationships/image" Target="../media/image63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44.jpeg"/><Relationship Id="rId9" Type="http://schemas.openxmlformats.org/officeDocument/2006/relationships/image" Target="../media/image65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ctrTitle"/>
          </p:nvPr>
        </p:nvSpPr>
        <p:spPr>
          <a:xfrm>
            <a:off x="827584" y="1412776"/>
            <a:ext cx="7731198" cy="2592288"/>
          </a:xfrm>
        </p:spPr>
        <p:txBody>
          <a:bodyPr/>
          <a:lstStyle/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ru-RU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anose="03010101010201010101" pitchFamily="66" charset="0"/>
                <a:ea typeface="+mn-ea"/>
                <a:cs typeface="+mn-cs"/>
              </a:rPr>
              <a:t>Читателям-выпускникам</a:t>
            </a:r>
            <a:br>
              <a:rPr lang="ru-RU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anose="03010101010201010101" pitchFamily="66" charset="0"/>
                <a:ea typeface="+mn-ea"/>
                <a:cs typeface="+mn-cs"/>
              </a:rPr>
            </a:br>
            <a:r>
              <a:rPr lang="ru-RU" sz="4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anose="03010101010201010101" pitchFamily="66" charset="0"/>
                <a:ea typeface="+mn-ea"/>
                <a:cs typeface="+mn-cs"/>
              </a:rPr>
              <a:t>от</a:t>
            </a:r>
            <a:br>
              <a:rPr lang="ru-RU" sz="4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anose="03010101010201010101" pitchFamily="66" charset="0"/>
                <a:ea typeface="+mn-ea"/>
                <a:cs typeface="+mn-cs"/>
              </a:rPr>
            </a:br>
            <a:r>
              <a:rPr lang="ru-RU" sz="40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anose="03010101010201010101" pitchFamily="66" charset="0"/>
                <a:ea typeface="+mn-ea"/>
                <a:cs typeface="+mn-cs"/>
              </a:rPr>
              <a:t>Библиотеки</a:t>
            </a:r>
            <a:br>
              <a:rPr lang="ru-RU" sz="40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anose="03010101010201010101" pitchFamily="66" charset="0"/>
                <a:ea typeface="+mn-ea"/>
                <a:cs typeface="+mn-cs"/>
              </a:rPr>
            </a:br>
            <a:r>
              <a:rPr lang="ru-RU" sz="40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anose="03010101010201010101" pitchFamily="66" charset="0"/>
                <a:ea typeface="+mn-ea"/>
                <a:cs typeface="+mn-cs"/>
              </a:rPr>
              <a:t>КИЖТ </a:t>
            </a:r>
            <a:r>
              <a:rPr lang="ru-RU" sz="40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anose="03010101010201010101" pitchFamily="66" charset="0"/>
                <a:ea typeface="+mn-ea"/>
                <a:cs typeface="+mn-cs"/>
              </a:rPr>
              <a:t>УрГУПС</a:t>
            </a:r>
            <a:r>
              <a:rPr lang="ru-RU" sz="4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anose="03010101010201010101" pitchFamily="66" charset="0"/>
                <a:ea typeface="+mn-ea"/>
                <a:cs typeface="+mn-cs"/>
              </a:rPr>
              <a:t/>
            </a:r>
            <a:br>
              <a:rPr lang="ru-RU" sz="4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anose="03010101010201010101" pitchFamily="66" charset="0"/>
                <a:ea typeface="+mn-ea"/>
                <a:cs typeface="+mn-cs"/>
              </a:rPr>
            </a:br>
            <a:endParaRPr lang="ru-RU" sz="4000" dirty="0" smtClean="0">
              <a:latin typeface="Monotype Corsiva" panose="03010101010201010101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635896" y="4509120"/>
            <a:ext cx="2088232" cy="2016224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40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2020 год</a:t>
            </a:r>
          </a:p>
        </p:txBody>
      </p:sp>
      <p:pic>
        <p:nvPicPr>
          <p:cNvPr id="7" name="Picture 2" descr="C:\Documents and Settings\OShmakova\Рабочий стол\Крайние фотки\фото 090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 l="24775" t="5791" r="22417"/>
          <a:stretch>
            <a:fillRect/>
          </a:stretch>
        </p:blipFill>
        <p:spPr bwMode="auto">
          <a:xfrm>
            <a:off x="6300192" y="3889057"/>
            <a:ext cx="2622198" cy="263628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4725" t="16672" r="5901" b="21433"/>
          <a:stretch/>
        </p:blipFill>
        <p:spPr>
          <a:xfrm>
            <a:off x="4067944" y="620688"/>
            <a:ext cx="3225389" cy="33544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163" t="25850" r="53938" b="33201"/>
          <a:stretch/>
        </p:blipFill>
        <p:spPr>
          <a:xfrm>
            <a:off x="467544" y="620688"/>
            <a:ext cx="2144217" cy="34843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138" t="27619" r="71262" b="29018"/>
          <a:stretch/>
        </p:blipFill>
        <p:spPr>
          <a:xfrm>
            <a:off x="6516216" y="2276872"/>
            <a:ext cx="2176263" cy="42165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4581" t="18419" r="24268" b="55328"/>
          <a:stretch/>
        </p:blipFill>
        <p:spPr>
          <a:xfrm>
            <a:off x="2051720" y="3356992"/>
            <a:ext cx="1800200" cy="31787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495369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19672" y="620688"/>
            <a:ext cx="7524328" cy="5505475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Каждое фото - жизни страница.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Вашей историей можно гордиться.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Знаний дорогой, дорогой успеха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Шла с вами рядом БИБЛИОТЕКА</a:t>
            </a:r>
            <a:r>
              <a:rPr 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Камера круглым глазком объектива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Зорко следила, как вы коллективно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зал приходили, книги </a:t>
            </a:r>
            <a:r>
              <a:rPr lang="ru-RU" sz="280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читали</a:t>
            </a:r>
            <a:r>
              <a:rPr lang="ru-RU" sz="280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28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 пушкинских строк подружились </a:t>
            </a:r>
            <a:r>
              <a:rPr 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вначале…</a:t>
            </a:r>
            <a:endParaRPr lang="ru-RU" sz="28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73446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C:\Users\OShmakova\Desktop\диск D\Мероприятия 2017 года\Читаем ПУШКИНА 2017\Шведов Антон.jpg"/>
          <p:cNvPicPr>
            <a:picLocks noChangeAspect="1" noChangeArrowheads="1"/>
          </p:cNvPicPr>
          <p:nvPr/>
        </p:nvPicPr>
        <p:blipFill rotWithShape="1">
          <a:blip r:embed="rId2" cstate="print"/>
          <a:srcRect l="12745"/>
          <a:stretch/>
        </p:blipFill>
        <p:spPr bwMode="auto">
          <a:xfrm>
            <a:off x="5032320" y="3476321"/>
            <a:ext cx="3591952" cy="2744413"/>
          </a:xfrm>
          <a:prstGeom prst="rect">
            <a:avLst/>
          </a:prstGeom>
          <a:noFill/>
        </p:spPr>
      </p:pic>
      <p:pic>
        <p:nvPicPr>
          <p:cNvPr id="8" name="Picture 3" descr="C:\Users\OShmakova\Desktop\диск D\Мероприятия 2017 года\Конкурс чтецов 2017\фото 038.jpg"/>
          <p:cNvPicPr>
            <a:picLocks noChangeAspect="1" noChangeArrowheads="1"/>
          </p:cNvPicPr>
          <p:nvPr/>
        </p:nvPicPr>
        <p:blipFill rotWithShape="1">
          <a:blip r:embed="rId3" cstate="print"/>
          <a:srcRect l="26668" r="-1"/>
          <a:stretch/>
        </p:blipFill>
        <p:spPr bwMode="auto">
          <a:xfrm>
            <a:off x="1863968" y="3820170"/>
            <a:ext cx="3168352" cy="27405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88639"/>
            <a:ext cx="7772400" cy="1075903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КИЖТ читает «Евгения Онегина»</a:t>
            </a:r>
            <a:endParaRPr lang="ru-RU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C:\Users\OShmakova\Desktop\диск D\Мероприятия 2017 года\Читаем ПУШКИНА 2017\Баландина Алена.jpg"/>
          <p:cNvPicPr>
            <a:picLocks noGrp="1"/>
          </p:cNvPicPr>
          <p:nvPr>
            <p:ph sz="quarter"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28683" y="1244295"/>
            <a:ext cx="3552440" cy="25202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2" descr="C:\Users\OShmakova\Desktop\диск D\Мероприятия 2017 года\Конкурс чтецов 2017\фото 08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1268640"/>
            <a:ext cx="2856272" cy="25205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4151063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35696" y="1844824"/>
            <a:ext cx="6851104" cy="4281339"/>
          </a:xfrm>
        </p:spPr>
        <p:txBody>
          <a:bodyPr/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Было потом много книг и журналов,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Выставок много, экскурсий и залов.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Праздники были и были награды.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Вы, как друзья, нам помочь были </a:t>
            </a:r>
            <a:r>
              <a:rPr 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рады</a:t>
            </a:r>
            <a:endParaRPr lang="ru-RU" sz="28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16859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0683"/>
          <a:stretch/>
        </p:blipFill>
        <p:spPr>
          <a:xfrm>
            <a:off x="251520" y="836712"/>
            <a:ext cx="8606226" cy="44644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003022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3567" y="476672"/>
            <a:ext cx="8100899" cy="5400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019182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9311"/>
          <a:stretch/>
        </p:blipFill>
        <p:spPr>
          <a:xfrm>
            <a:off x="251520" y="3356992"/>
            <a:ext cx="8568952" cy="28854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029" b="34613"/>
          <a:stretch/>
        </p:blipFill>
        <p:spPr>
          <a:xfrm>
            <a:off x="251520" y="620688"/>
            <a:ext cx="8636001" cy="24482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091238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5536" y="620688"/>
            <a:ext cx="8517803" cy="475252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xmlns="" val="3757949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2555" y="332656"/>
            <a:ext cx="5595890" cy="45259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95736" y="3501008"/>
            <a:ext cx="5209931" cy="29329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1646" t="126200" r="-6941" b="-126200"/>
          <a:stretch/>
        </p:blipFill>
        <p:spPr>
          <a:xfrm>
            <a:off x="6660232" y="4005064"/>
            <a:ext cx="2483767" cy="285293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8188" r="8263" b="25850"/>
          <a:stretch/>
        </p:blipFill>
        <p:spPr>
          <a:xfrm>
            <a:off x="5785205" y="332656"/>
            <a:ext cx="3132630" cy="32533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289299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831" t="4103" r="-1585" b="-4103"/>
          <a:stretch/>
        </p:blipFill>
        <p:spPr>
          <a:xfrm>
            <a:off x="323528" y="548680"/>
            <a:ext cx="3697559" cy="30908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47864" y="1412776"/>
            <a:ext cx="3219658" cy="29969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40152" y="332656"/>
            <a:ext cx="2746648" cy="1084982"/>
          </a:xfrm>
        </p:spPr>
        <p:txBody>
          <a:bodyPr/>
          <a:lstStyle/>
          <a:p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чтецов 2017 г.</a:t>
            </a:r>
            <a:endParaRPr lang="ru-RU" sz="28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454" t="-10851" r="-5454" b="27498"/>
          <a:stretch/>
        </p:blipFill>
        <p:spPr>
          <a:xfrm>
            <a:off x="6372200" y="3068960"/>
            <a:ext cx="2286692" cy="35283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558" t="15972" r="3811" b="17191"/>
          <a:stretch/>
        </p:blipFill>
        <p:spPr>
          <a:xfrm rot="21600000">
            <a:off x="1547664" y="3212976"/>
            <a:ext cx="2270911" cy="33843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72966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библиотека фото\Библиотека и библиотекари КИЖТ\Мы\фото 212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/>
          <a:srcRect t="22906" b="6217"/>
          <a:stretch/>
        </p:blipFill>
        <p:spPr bwMode="auto">
          <a:xfrm>
            <a:off x="179512" y="764704"/>
            <a:ext cx="8688405" cy="41044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5229200"/>
            <a:ext cx="8199620" cy="868958"/>
          </a:xfrm>
        </p:spPr>
        <p:txBody>
          <a:bodyPr/>
          <a:lstStyle/>
          <a:p>
            <a:r>
              <a:rPr lang="ru-RU" sz="32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anose="03010101010201010101" pitchFamily="66" charset="0"/>
              </a:rPr>
              <a:t>Дорогие выпускники-2020!                                                                    Мы будем помнить вас с благодарностью!</a:t>
            </a:r>
            <a:br>
              <a:rPr lang="ru-RU" sz="32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anose="03010101010201010101" pitchFamily="66" charset="0"/>
              </a:rPr>
            </a:br>
            <a:r>
              <a:rPr lang="ru-RU" sz="32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anose="03010101010201010101" pitchFamily="66" charset="0"/>
              </a:rPr>
              <a:t>                                      </a:t>
            </a:r>
            <a:r>
              <a:rPr lang="ru-RU" sz="20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Библиотекари КИЖТ </a:t>
            </a:r>
            <a:r>
              <a:rPr lang="ru-RU" sz="20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УрГУПС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76518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40152" y="1052736"/>
            <a:ext cx="2987824" cy="868958"/>
          </a:xfrm>
        </p:spPr>
        <p:txBody>
          <a:bodyPr/>
          <a:lstStyle/>
          <a:p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чтецов 2017 г.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0159" y="116632"/>
            <a:ext cx="5122664" cy="34151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53100" y="3356992"/>
            <a:ext cx="3819015" cy="29523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48064" y="2395764"/>
            <a:ext cx="3769816" cy="27040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552443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647867" y="4542693"/>
            <a:ext cx="3394720" cy="940966"/>
          </a:xfrm>
        </p:spPr>
        <p:txBody>
          <a:bodyPr/>
          <a:lstStyle/>
          <a:p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Команда</a:t>
            </a:r>
            <a:endParaRPr lang="ru-RU" sz="28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2353"/>
          <a:stretch/>
        </p:blipFill>
        <p:spPr>
          <a:xfrm>
            <a:off x="2267744" y="1700808"/>
            <a:ext cx="6677141" cy="38884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8527" b="3349"/>
          <a:stretch/>
        </p:blipFill>
        <p:spPr>
          <a:xfrm>
            <a:off x="539552" y="404664"/>
            <a:ext cx="2640936" cy="36679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890886703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Picture 3" descr="C:\Users\OShmakova\Desktop\DSCN4850.JPG"/>
          <p:cNvPicPr>
            <a:picLocks noChangeAspect="1" noChangeArrowheads="1"/>
          </p:cNvPicPr>
          <p:nvPr/>
        </p:nvPicPr>
        <p:blipFill rotWithShape="1">
          <a:blip r:embed="rId2" cstate="print"/>
          <a:srcRect t="20728"/>
          <a:stretch/>
        </p:blipFill>
        <p:spPr bwMode="auto">
          <a:xfrm>
            <a:off x="1762431" y="3573039"/>
            <a:ext cx="7191616" cy="26073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8239" y="836712"/>
            <a:ext cx="3533818" cy="2088232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Экологическая конференция «Люблю тебя, мой край родной!»</a:t>
            </a:r>
            <a:endParaRPr lang="ru-RU" sz="2800" dirty="0">
              <a:solidFill>
                <a:srgbClr val="00B050"/>
              </a:solidFill>
            </a:endParaRPr>
          </a:p>
        </p:txBody>
      </p:sp>
      <p:pic>
        <p:nvPicPr>
          <p:cNvPr id="26626" name="Picture 2" descr="C:\Users\OShmakova\Desktop\DSCN4822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564" y="260648"/>
            <a:ext cx="5343675" cy="33123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-1058015" y="4628995"/>
            <a:ext cx="374441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47AB3F"/>
                </a:solidFill>
                <a:latin typeface="Times New Roman" pitchFamily="18" charset="0"/>
                <a:cs typeface="Times New Roman" pitchFamily="18" charset="0"/>
              </a:rPr>
              <a:t>                   </a:t>
            </a:r>
            <a:r>
              <a:rPr lang="ru-RU" sz="3200" b="1" dirty="0" smtClean="0">
                <a:solidFill>
                  <a:srgbClr val="47AB3F"/>
                </a:solidFill>
                <a:latin typeface="Times New Roman" pitchFamily="18" charset="0"/>
                <a:cs typeface="Times New Roman" pitchFamily="18" charset="0"/>
              </a:rPr>
              <a:t>2017 г.</a:t>
            </a:r>
          </a:p>
          <a:p>
            <a:r>
              <a:rPr lang="ru-RU" sz="2400" b="1" dirty="0" smtClean="0">
                <a:solidFill>
                  <a:srgbClr val="47AB3F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endParaRPr lang="ru-RU" sz="2400" b="1" dirty="0">
              <a:solidFill>
                <a:srgbClr val="47AB3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34350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Городской праздник                                   «Мало лета - 2019»</a:t>
            </a:r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C:\Documents and Settings\User\Рабочий стол\К отчёту\САЙТ Мало лета\Викторина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1628800"/>
            <a:ext cx="6120680" cy="476416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604383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75656" y="1988840"/>
            <a:ext cx="7211144" cy="4137323"/>
          </a:xfrm>
        </p:spPr>
        <p:txBody>
          <a:bodyPr/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Радостно нам </a:t>
            </a:r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вспоминать неустанно,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Как вы справлялись со сложной программой.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Свет новых знаний к вам в души проник.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 прочитали здесь множество книг</a:t>
            </a:r>
          </a:p>
          <a:p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xmlns="" val="3651553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http://library.miit.ru/2014books/pdf/%D0%9F%D0%B0%D0%B7%D0%BE%D0%B9%D1%81%D0%BA%D0%B8%D0%B9_%D0%A8%D1%83%D0%B1%D0%BA%D0%BE_%D0%92%D0%B0%D0%BA%D1%83%D0%BB%D0%B5%D0%BD%D0%BA%D0%BE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00192" y="188640"/>
            <a:ext cx="1872208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Содержимое 5" descr="http://library.miit.ru/2014books/pdf/%D0%97%D1%83%D0%B1%D0%BA%D0%BE%D0%B2.jpg"/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780928"/>
            <a:ext cx="1944216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/>
          <a:srcRect l="3706" t="2625" r="3648" b="2876"/>
          <a:stretch>
            <a:fillRect/>
          </a:stretch>
        </p:blipFill>
        <p:spPr bwMode="auto">
          <a:xfrm>
            <a:off x="3059832" y="0"/>
            <a:ext cx="1944216" cy="2592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7584" y="116632"/>
            <a:ext cx="1976176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 descr="C:\Documents and Settings\OShmakova\Рабочий стол\фото 001.jpg"/>
          <p:cNvPicPr>
            <a:picLocks noChangeAspect="1" noChangeArrowheads="1"/>
          </p:cNvPicPr>
          <p:nvPr/>
        </p:nvPicPr>
        <p:blipFill>
          <a:blip r:embed="rId6" cstate="print"/>
          <a:srcRect l="3061" t="2166"/>
          <a:stretch>
            <a:fillRect/>
          </a:stretch>
        </p:blipFill>
        <p:spPr bwMode="auto">
          <a:xfrm>
            <a:off x="2195736" y="3861048"/>
            <a:ext cx="1944216" cy="2670006"/>
          </a:xfrm>
          <a:prstGeom prst="rect">
            <a:avLst/>
          </a:prstGeom>
          <a:noFill/>
        </p:spPr>
      </p:pic>
      <p:pic>
        <p:nvPicPr>
          <p:cNvPr id="9" name="Picture 2" descr="http://library.miit.ru/2014books/pdf/%D0%92%D0%BB%D0%B0%D1%81%D0%BE%D0%B2%D0%B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067944" y="1772816"/>
            <a:ext cx="1944216" cy="2592288"/>
          </a:xfrm>
          <a:prstGeom prst="rect">
            <a:avLst/>
          </a:prstGeom>
          <a:noFill/>
        </p:spPr>
      </p:pic>
      <p:pic>
        <p:nvPicPr>
          <p:cNvPr id="1026" name="Picture 2" descr="C:\Users\OShmakova\Desktop\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292080" y="3789040"/>
            <a:ext cx="3635896" cy="27875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665568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OShmakova\Desktop\ВЫПУСК 2020 - копия\DSC_0368.jpg"/>
          <p:cNvPicPr>
            <a:picLocks noChangeAspect="1" noChangeArrowheads="1"/>
          </p:cNvPicPr>
          <p:nvPr/>
        </p:nvPicPr>
        <p:blipFill>
          <a:blip r:embed="rId2" cstate="print"/>
          <a:srcRect l="18305" t="7143" r="65817" b="59818"/>
          <a:stretch>
            <a:fillRect/>
          </a:stretch>
        </p:blipFill>
        <p:spPr bwMode="auto">
          <a:xfrm>
            <a:off x="5508104" y="3212976"/>
            <a:ext cx="1513335" cy="19442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23928" y="476672"/>
            <a:ext cx="4824536" cy="2304256"/>
          </a:xfrm>
        </p:spPr>
        <p:txBody>
          <a:bodyPr/>
          <a:lstStyle/>
          <a:p>
            <a:pPr marL="0" indent="0">
              <a:lnSpc>
                <a:spcPct val="107000"/>
              </a:lnSpc>
              <a:spcAft>
                <a:spcPts val="800"/>
              </a:spcAft>
            </a:pPr>
            <a:r>
              <a:rPr lang="ru-RU" b="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Дэшки</a:t>
            </a:r>
            <a:r>
              <a:rPr lang="ru-RU" b="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ru-RU" b="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ашки</a:t>
            </a:r>
            <a:r>
              <a:rPr lang="ru-RU" b="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экономисты,</a:t>
            </a:r>
            <a:br>
              <a:rPr lang="ru-RU" b="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b="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Наши спортсмены, наши артисты,</a:t>
            </a:r>
            <a:br>
              <a:rPr lang="ru-RU" b="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b="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Супер-электрики</a:t>
            </a:r>
            <a:r>
              <a:rPr lang="ru-RU" b="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маги </a:t>
            </a:r>
            <a:r>
              <a:rPr lang="en-US" b="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IT –</a:t>
            </a:r>
            <a:br>
              <a:rPr lang="en-US" b="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b="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Всем вам желаем удачи в пути!</a:t>
            </a:r>
            <a:br>
              <a:rPr lang="ru-RU" b="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b="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Бархатный путь – нашим асам-путейцам,</a:t>
            </a:r>
            <a:br>
              <a:rPr lang="ru-RU" b="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b="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Нашим помощникам, нашим гвардейцам!</a:t>
            </a:r>
            <a:endParaRPr lang="ru-RU" b="0" dirty="0"/>
          </a:p>
        </p:txBody>
      </p:sp>
      <p:pic>
        <p:nvPicPr>
          <p:cNvPr id="5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1" y="692696"/>
            <a:ext cx="3507925" cy="28083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Объект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79512" y="3429000"/>
            <a:ext cx="2732991" cy="18219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896"/>
          <a:stretch/>
        </p:blipFill>
        <p:spPr>
          <a:xfrm>
            <a:off x="179512" y="4797152"/>
            <a:ext cx="2788617" cy="18665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099" name="Picture 3" descr="C:\Users\OShmakova\Desktop\ВЫПУСК 2020 - копия\IMG_1574.JPG"/>
          <p:cNvPicPr>
            <a:picLocks noChangeAspect="1" noChangeArrowheads="1"/>
          </p:cNvPicPr>
          <p:nvPr/>
        </p:nvPicPr>
        <p:blipFill>
          <a:blip r:embed="rId6" cstate="print"/>
          <a:srcRect l="63846" t="41499" r="5385"/>
          <a:stretch>
            <a:fillRect/>
          </a:stretch>
        </p:blipFill>
        <p:spPr bwMode="auto">
          <a:xfrm>
            <a:off x="3779912" y="3212976"/>
            <a:ext cx="1505502" cy="20162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00" name="Picture 4" descr="C:\Users\OShmakova\Desktop\2020\Новая папка\митрофанов.jpg"/>
          <p:cNvPicPr>
            <a:picLocks noChangeAspect="1" noChangeArrowheads="1"/>
          </p:cNvPicPr>
          <p:nvPr/>
        </p:nvPicPr>
        <p:blipFill>
          <a:blip r:embed="rId7" cstate="print"/>
          <a:srcRect l="35300" t="27981" r="38100" b="13301"/>
          <a:stretch>
            <a:fillRect/>
          </a:stretch>
        </p:blipFill>
        <p:spPr bwMode="auto">
          <a:xfrm>
            <a:off x="2699792" y="4365104"/>
            <a:ext cx="1296144" cy="19101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0" name="Picture 2" descr="C:\Users\OShmakova\Desktop\lzRGUJd2Pe4.jpg"/>
          <p:cNvPicPr>
            <a:picLocks noChangeAspect="1" noChangeArrowheads="1"/>
          </p:cNvPicPr>
          <p:nvPr/>
        </p:nvPicPr>
        <p:blipFill>
          <a:blip r:embed="rId8" cstate="print"/>
          <a:srcRect b="31178"/>
          <a:stretch>
            <a:fillRect/>
          </a:stretch>
        </p:blipFill>
        <p:spPr bwMode="auto">
          <a:xfrm>
            <a:off x="7308304" y="3212976"/>
            <a:ext cx="1458557" cy="19442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2913"/>
          <a:stretch/>
        </p:blipFill>
        <p:spPr>
          <a:xfrm>
            <a:off x="4427984" y="4941168"/>
            <a:ext cx="3600400" cy="17724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19672" y="1844824"/>
            <a:ext cx="6923112" cy="4281339"/>
          </a:xfrm>
        </p:spPr>
        <p:txBody>
          <a:bodyPr/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Годы учёбы промчались, растаяли…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Взрослыми, умными, сильными стали вы.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Искренне верим в вас, любим и ждём -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Двери открыты всегда в книжный дом! 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475796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350" r="27163"/>
          <a:stretch/>
        </p:blipFill>
        <p:spPr>
          <a:xfrm>
            <a:off x="179512" y="116632"/>
            <a:ext cx="3312368" cy="324377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44008" y="692696"/>
            <a:ext cx="4042792" cy="5184576"/>
          </a:xfrm>
        </p:spPr>
        <p:txBody>
          <a:bodyPr/>
          <a:lstStyle/>
          <a:p>
            <a:r>
              <a:rPr lang="ru-RU" b="1" i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До свидания!</a:t>
            </a:r>
            <a:endParaRPr lang="ru-RU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6517" t="9546" b="26182"/>
          <a:stretch/>
        </p:blipFill>
        <p:spPr>
          <a:xfrm>
            <a:off x="2123728" y="2502511"/>
            <a:ext cx="2387083" cy="4355489"/>
          </a:xfrm>
        </p:spPr>
      </p:pic>
    </p:spTree>
    <p:extLst>
      <p:ext uri="{BB962C8B-B14F-4D97-AF65-F5344CB8AC3E}">
        <p14:creationId xmlns:p14="http://schemas.microsoft.com/office/powerpoint/2010/main" xmlns="" val="758019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88840" y="2360637"/>
            <a:ext cx="7355160" cy="4497363"/>
          </a:xfrm>
        </p:spPr>
        <p:txBody>
          <a:bodyPr/>
          <a:lstStyle/>
          <a:p>
            <a:pPr marL="0" indent="0">
              <a:buNone/>
            </a:pP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Дорогие 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наши друзья-читатели!</a:t>
            </a:r>
            <a:b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b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Вспомним давайте, как всё начиналось,</a:t>
            </a:r>
            <a:b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Как на линейку вы все собирались,</a:t>
            </a:r>
            <a:b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Радостно слушали первый звонок,</a:t>
            </a:r>
            <a:b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Дружно бежали на первый урок…</a:t>
            </a:r>
            <a:b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 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-95134"/>
            <a:ext cx="2778057" cy="301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20862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9288" r="12032"/>
          <a:stretch/>
        </p:blipFill>
        <p:spPr>
          <a:xfrm>
            <a:off x="395536" y="548680"/>
            <a:ext cx="8447509" cy="47525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2703166" y="5877272"/>
            <a:ext cx="46679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 сентября 2016года</a:t>
            </a:r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78048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OShmakova\Desktop\ВЫПУСК 2020 - копия\IMG_6435.jpg"/>
          <p:cNvPicPr>
            <a:picLocks noChangeAspect="1" noChangeArrowheads="1"/>
          </p:cNvPicPr>
          <p:nvPr/>
        </p:nvPicPr>
        <p:blipFill>
          <a:blip r:embed="rId2" cstate="print"/>
          <a:srcRect l="7863" t="13102" r="8002"/>
          <a:stretch>
            <a:fillRect/>
          </a:stretch>
        </p:blipFill>
        <p:spPr bwMode="auto">
          <a:xfrm>
            <a:off x="2771800" y="3140968"/>
            <a:ext cx="6120680" cy="35586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lum contrast="-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457"/>
          <a:stretch/>
        </p:blipFill>
        <p:spPr>
          <a:xfrm>
            <a:off x="395536" y="476672"/>
            <a:ext cx="6840760" cy="33584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801236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91680" y="1916832"/>
            <a:ext cx="6707088" cy="3024336"/>
          </a:xfrm>
        </p:spPr>
        <p:txBody>
          <a:bodyPr/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Вспомним давайте, листая альбомы,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Летопись нашего общего дома.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Станет историей это отныне.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Помниться будет каждое 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имя…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85099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D:\Мероприятия 2016 года\80 библиотека\Библиотека КИЖТ 1 дек. 16 80 лет\IMG_0077.jpg"/>
          <p:cNvPicPr>
            <a:picLocks noChangeAspect="1" noChangeArrowheads="1"/>
          </p:cNvPicPr>
          <p:nvPr/>
        </p:nvPicPr>
        <p:blipFill rotWithShape="1">
          <a:blip r:embed="rId2" cstate="print"/>
          <a:srcRect t="14286"/>
          <a:stretch/>
        </p:blipFill>
        <p:spPr bwMode="auto">
          <a:xfrm>
            <a:off x="4716016" y="4293096"/>
            <a:ext cx="4284477" cy="24482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2" descr="\\servkigt\Препод\_Библиотека\Новая папка (2)\IMG_236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51520" y="4365104"/>
            <a:ext cx="3528392" cy="23529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9" name="Picture 5" descr="C:\Users\OShmakova\Desktop\IMG_2271.JPG"/>
          <p:cNvPicPr>
            <a:picLocks noChangeAspect="1" noChangeArrowheads="1"/>
          </p:cNvPicPr>
          <p:nvPr/>
        </p:nvPicPr>
        <p:blipFill>
          <a:blip r:embed="rId4" cstate="print"/>
          <a:srcRect l="73633" t="11670" r="9002" b="58906"/>
          <a:stretch>
            <a:fillRect/>
          </a:stretch>
        </p:blipFill>
        <p:spPr bwMode="auto">
          <a:xfrm>
            <a:off x="251520" y="332656"/>
            <a:ext cx="1656184" cy="23415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7" name="Picture 3" descr="C:\Users\OShmakova\Desktop\диск D\Студенты ФОТО\Михайленко вадим.jpg"/>
          <p:cNvPicPr>
            <a:picLocks noChangeAspect="1" noChangeArrowheads="1"/>
          </p:cNvPicPr>
          <p:nvPr/>
        </p:nvPicPr>
        <p:blipFill>
          <a:blip r:embed="rId5" cstate="print"/>
          <a:srcRect l="6061" r="6061" b="13214"/>
          <a:stretch>
            <a:fillRect/>
          </a:stretch>
        </p:blipFill>
        <p:spPr bwMode="auto">
          <a:xfrm>
            <a:off x="3275856" y="2708920"/>
            <a:ext cx="1766965" cy="23762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 descr="C:\Users\OShmakova\Desktop\IMG_23066.JPG"/>
          <p:cNvPicPr>
            <a:picLocks noChangeAspect="1" noChangeArrowheads="1"/>
          </p:cNvPicPr>
          <p:nvPr/>
        </p:nvPicPr>
        <p:blipFill>
          <a:blip r:embed="rId6" cstate="print"/>
          <a:srcRect l="11819" t="7360" r="19455" b="29256"/>
          <a:stretch>
            <a:fillRect/>
          </a:stretch>
        </p:blipFill>
        <p:spPr bwMode="auto">
          <a:xfrm>
            <a:off x="1835696" y="1844824"/>
            <a:ext cx="1555372" cy="23762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Прямоугольник 14"/>
          <p:cNvSpPr/>
          <p:nvPr/>
        </p:nvSpPr>
        <p:spPr>
          <a:xfrm>
            <a:off x="3419872" y="620688"/>
            <a:ext cx="5256584" cy="19807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ru-RU" sz="2400" dirty="0" smtClean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Игоря, Дмитрия, Поли, Вадима –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Тех, чья поддержка неоценима!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ru-RU" sz="2400" dirty="0" smtClean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OShmakova\Desktop\диск D\Мероприятия 2017 года\Конкурс чтецов 2017\фото 006.jpg"/>
          <p:cNvPicPr>
            <a:picLocks noChangeAspect="1" noChangeArrowheads="1"/>
          </p:cNvPicPr>
          <p:nvPr/>
        </p:nvPicPr>
        <p:blipFill>
          <a:blip r:embed="rId7" cstate="print"/>
          <a:srcRect t="9671" b="31874"/>
          <a:stretch>
            <a:fillRect/>
          </a:stretch>
        </p:blipFill>
        <p:spPr bwMode="auto">
          <a:xfrm>
            <a:off x="5868144" y="2204864"/>
            <a:ext cx="2007223" cy="21410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Прямоугольник 9"/>
          <p:cNvSpPr/>
          <p:nvPr/>
        </p:nvSpPr>
        <p:spPr>
          <a:xfrm>
            <a:off x="2987824" y="476672"/>
            <a:ext cx="5472608" cy="4608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Помниться будет каждое имя: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D:\Мероприятия 2016 года\80 библиотека\80 лет видео+фото\IMG_030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32656"/>
            <a:ext cx="9144000" cy="26642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Picture 2" descr="C:\Documents and Settings\OShmakova\Рабочий стол\Выставка PROчтение ЦГБ им. Маяковского (Раиса Деонисовна)\фото 007.jpg"/>
          <p:cNvPicPr>
            <a:picLocks noChangeAspect="1" noChangeArrowheads="1"/>
          </p:cNvPicPr>
          <p:nvPr/>
        </p:nvPicPr>
        <p:blipFill rotWithShape="1">
          <a:blip r:embed="rId3" cstate="print">
            <a:lum bright="10000"/>
          </a:blip>
          <a:srcRect l="13636" t="35527" r="4414" b="-859"/>
          <a:stretch/>
        </p:blipFill>
        <p:spPr bwMode="auto">
          <a:xfrm>
            <a:off x="1619672" y="2348880"/>
            <a:ext cx="5554960" cy="24930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4" name="Picture 2" descr="C:\Users\OShmakova\Desktop\ВЫПУСК 2020 - копия\фото 045.jpg"/>
          <p:cNvPicPr>
            <a:picLocks noChangeAspect="1" noChangeArrowheads="1"/>
          </p:cNvPicPr>
          <p:nvPr/>
        </p:nvPicPr>
        <p:blipFill>
          <a:blip r:embed="rId4" cstate="print"/>
          <a:srcRect t="15501"/>
          <a:stretch>
            <a:fillRect/>
          </a:stretch>
        </p:blipFill>
        <p:spPr bwMode="auto">
          <a:xfrm>
            <a:off x="3635896" y="3933056"/>
            <a:ext cx="5077185" cy="27476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26993" y="164343"/>
            <a:ext cx="4876800" cy="3657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33249" y="3521612"/>
            <a:ext cx="2176655" cy="29860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3905" y="2780928"/>
            <a:ext cx="2363288" cy="34093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6063" r="18500" b="22024"/>
          <a:stretch/>
        </p:blipFill>
        <p:spPr>
          <a:xfrm>
            <a:off x="6169061" y="3553960"/>
            <a:ext cx="2508186" cy="31070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988" r="41338" b="35825"/>
          <a:stretch/>
        </p:blipFill>
        <p:spPr>
          <a:xfrm rot="600000">
            <a:off x="700219" y="376570"/>
            <a:ext cx="2662527" cy="24939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4184755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итература 2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Литература 2</Template>
  <TotalTime>618</TotalTime>
  <Words>219</Words>
  <Application>Microsoft Office PowerPoint</Application>
  <PresentationFormat>Экран (4:3)</PresentationFormat>
  <Paragraphs>45</Paragraphs>
  <Slides>28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Литература 2</vt:lpstr>
      <vt:lpstr>Читателям-выпускникам от Библиотеки КИЖТ УрГУПС </vt:lpstr>
      <vt:lpstr>Дорогие выпускники-2020!                                                                    Мы будем помнить вас с благодарностью!                                       Библиотекари КИЖТ УрГУПС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КИЖТ читает «Евгения Онегина»</vt:lpstr>
      <vt:lpstr>Слайд 13</vt:lpstr>
      <vt:lpstr>Слайд 14</vt:lpstr>
      <vt:lpstr>Слайд 15</vt:lpstr>
      <vt:lpstr>Слайд 16</vt:lpstr>
      <vt:lpstr>Слайд 17</vt:lpstr>
      <vt:lpstr>Слайд 18</vt:lpstr>
      <vt:lpstr>Конкурс чтецов 2017 г.</vt:lpstr>
      <vt:lpstr>Конкурс чтецов 2017 г.</vt:lpstr>
      <vt:lpstr>Команда</vt:lpstr>
      <vt:lpstr>Экологическая конференция «Люблю тебя, мой край родной!»</vt:lpstr>
      <vt:lpstr>Городской праздник                                   «Мало лета - 2019»</vt:lpstr>
      <vt:lpstr>Слайд 24</vt:lpstr>
      <vt:lpstr>Слайд 25</vt:lpstr>
      <vt:lpstr>Дэшки и ашки, экономисты, Наши спортсмены, наши артисты, Супер-электрики, маги IT – Всем вам желаем удачи в пути! Бархатный путь – нашим асам-путейцам, Нашим помощникам, нашим гвардейцам!</vt:lpstr>
      <vt:lpstr>Слайд 27</vt:lpstr>
      <vt:lpstr>До свидания!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</dc:title>
  <dc:creator>Дмитрий</dc:creator>
  <cp:lastModifiedBy>OShmakova</cp:lastModifiedBy>
  <cp:revision>30</cp:revision>
  <dcterms:created xsi:type="dcterms:W3CDTF">2016-10-28T15:10:06Z</dcterms:created>
  <dcterms:modified xsi:type="dcterms:W3CDTF">2020-06-29T10:20:44Z</dcterms:modified>
</cp:coreProperties>
</file>